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14625" r:id="rId1"/>
  </p:sldMasterIdLst>
  <p:notesMasterIdLst>
    <p:notesMasterId r:id="rId13"/>
  </p:notesMasterIdLst>
  <p:sldIdLst>
    <p:sldId id="4247" r:id="rId2"/>
    <p:sldId id="260" r:id="rId3"/>
    <p:sldId id="261" r:id="rId4"/>
    <p:sldId id="262" r:id="rId5"/>
    <p:sldId id="4248" r:id="rId6"/>
    <p:sldId id="268" r:id="rId7"/>
    <p:sldId id="269" r:id="rId8"/>
    <p:sldId id="270" r:id="rId9"/>
    <p:sldId id="271" r:id="rId10"/>
    <p:sldId id="267" r:id="rId11"/>
    <p:sldId id="272" r:id="rId12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CC"/>
    <a:srgbClr val="000099"/>
    <a:srgbClr val="0066CC"/>
    <a:srgbClr val="0033CC"/>
    <a:srgbClr val="003399"/>
    <a:srgbClr val="660066"/>
    <a:srgbClr val="9966FF"/>
    <a:srgbClr val="9900FF"/>
    <a:srgbClr val="B40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1429" autoAdjust="0"/>
  </p:normalViewPr>
  <p:slideViewPr>
    <p:cSldViewPr>
      <p:cViewPr varScale="1">
        <p:scale>
          <a:sx n="121" d="100"/>
          <a:sy n="121" d="100"/>
        </p:scale>
        <p:origin x="9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514A55D-536D-435C-B086-D99F2FD1EEF2}" type="datetimeFigureOut">
              <a:rPr lang="en-US" altLang="en-US"/>
              <a:pPr>
                <a:defRPr/>
              </a:pPr>
              <a:t>1/1/2020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16DCA8B-D2E8-484E-A927-CA90C26CC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17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9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1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9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2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7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19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7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6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B93BD-36FB-402B-84E2-472EDC9D4565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06CBD-F726-416C-9A98-937A088F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4626" r:id="rId1"/>
    <p:sldLayoutId id="2147514627" r:id="rId2"/>
    <p:sldLayoutId id="2147514628" r:id="rId3"/>
    <p:sldLayoutId id="2147514629" r:id="rId4"/>
    <p:sldLayoutId id="2147514630" r:id="rId5"/>
    <p:sldLayoutId id="2147514631" r:id="rId6"/>
    <p:sldLayoutId id="2147514632" r:id="rId7"/>
    <p:sldLayoutId id="2147514633" r:id="rId8"/>
    <p:sldLayoutId id="2147514634" r:id="rId9"/>
    <p:sldLayoutId id="2147514635" r:id="rId10"/>
    <p:sldLayoutId id="21475146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F5C17F-3A70-4008-95EC-1D47FCBB1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02"/>
          <a:stretch/>
        </p:blipFill>
        <p:spPr>
          <a:xfrm>
            <a:off x="0" y="0"/>
            <a:ext cx="9144000" cy="4726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3EB9B5-B903-4A90-A125-2632E8798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659"/>
          <a:stretch/>
        </p:blipFill>
        <p:spPr>
          <a:xfrm>
            <a:off x="0" y="342900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04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D0A141-BD9C-4349-9C30-382080D6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13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D0A141-BD9C-4349-9C30-382080D6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1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1DFBF6-1B69-41F6-BB30-F2CE65FA7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4" r="7574"/>
          <a:stretch/>
        </p:blipFill>
        <p:spPr>
          <a:xfrm>
            <a:off x="0" y="947764"/>
            <a:ext cx="9143999" cy="49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9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CCB46B-0E1E-4137-83B4-901D7B474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6" t="5944" r="3981" b="7929"/>
          <a:stretch/>
        </p:blipFill>
        <p:spPr>
          <a:xfrm>
            <a:off x="-1" y="812309"/>
            <a:ext cx="9144000" cy="48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8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12527D-01B3-4342-ACA4-8D8517A0B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6" r="3884"/>
          <a:stretch/>
        </p:blipFill>
        <p:spPr>
          <a:xfrm>
            <a:off x="1" y="655350"/>
            <a:ext cx="9144000" cy="539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16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D0A141-BD9C-4349-9C30-382080D6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9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1DFBF6-1B69-41F6-BB30-F2CE65FA7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4" r="7574"/>
          <a:stretch/>
        </p:blipFill>
        <p:spPr>
          <a:xfrm>
            <a:off x="0" y="947764"/>
            <a:ext cx="9143999" cy="49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23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CCB46B-0E1E-4137-83B4-901D7B474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6" t="5944" r="3981" b="7929"/>
          <a:stretch/>
        </p:blipFill>
        <p:spPr>
          <a:xfrm>
            <a:off x="-1" y="812309"/>
            <a:ext cx="9144000" cy="48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1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12527D-01B3-4342-ACA4-8D8517A0B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6" r="3884"/>
          <a:stretch/>
        </p:blipFill>
        <p:spPr>
          <a:xfrm>
            <a:off x="1" y="655350"/>
            <a:ext cx="9144000" cy="539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9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D0A141-BD9C-4349-9C30-382080D6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0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12149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新細明體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S119 聽啊,天使高聲唱 1/4</dc:title>
  <dc:creator>Lu-Tao Wang</dc:creator>
  <cp:lastModifiedBy>PEI</cp:lastModifiedBy>
  <cp:revision>810</cp:revision>
  <dcterms:created xsi:type="dcterms:W3CDTF">1999-09-19T02:56:02Z</dcterms:created>
  <dcterms:modified xsi:type="dcterms:W3CDTF">2020-01-01T22:22:18Z</dcterms:modified>
</cp:coreProperties>
</file>